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51"/>
    <p:restoredTop sz="94754"/>
  </p:normalViewPr>
  <p:slideViewPr>
    <p:cSldViewPr snapToGrid="0" snapToObjects="1">
      <p:cViewPr varScale="1">
        <p:scale>
          <a:sx n="65" d="100"/>
          <a:sy n="65" d="100"/>
        </p:scale>
        <p:origin x="6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F6E75-D160-9947-A300-74B761268360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E7E2F-A33A-AA44-BB5E-76801EBEEC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010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0587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0637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2634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5442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882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3678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7016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49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1409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41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3602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2E780-D58D-6B47-B17A-0940E8A40957}" type="datetimeFigureOut">
              <a:rPr kumimoji="1" lang="ja-JP" altLang="en-US" smtClean="0"/>
              <a:t>2021/11/16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D80FB-E714-644C-91A7-25165DB261E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88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352915" y="1089234"/>
            <a:ext cx="9144000" cy="1158240"/>
          </a:xfrm>
        </p:spPr>
        <p:txBody>
          <a:bodyPr>
            <a:normAutofit/>
          </a:bodyPr>
          <a:lstStyle/>
          <a:p>
            <a:r>
              <a:rPr kumimoji="1" lang="ja-JP" altLang="en-US" sz="5400" dirty="0">
                <a:latin typeface="MS Gothic" charset="-128"/>
                <a:ea typeface="MS Gothic" charset="-128"/>
                <a:cs typeface="MS Gothic" charset="-128"/>
              </a:rPr>
              <a:t>（演題名）</a:t>
            </a:r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1352915" y="3127318"/>
            <a:ext cx="9144000" cy="854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>
                <a:latin typeface="MS Gothic" charset="-128"/>
                <a:ea typeface="MS Gothic" charset="-128"/>
                <a:cs typeface="MS Gothic" charset="-128"/>
              </a:rPr>
              <a:t>日本脳神経</a:t>
            </a:r>
            <a:r>
              <a:rPr lang="en-US" altLang="ja-JP" sz="4000" dirty="0">
                <a:latin typeface="MS Gothic" charset="-128"/>
                <a:ea typeface="MS Gothic" charset="-128"/>
                <a:cs typeface="MS Gothic" charset="-128"/>
              </a:rPr>
              <a:t>CI</a:t>
            </a:r>
            <a:r>
              <a:rPr lang="ja-JP" altLang="en-US" sz="4000" dirty="0">
                <a:latin typeface="MS Gothic" charset="-128"/>
                <a:ea typeface="MS Gothic" charset="-128"/>
                <a:cs typeface="MS Gothic" charset="-128"/>
              </a:rPr>
              <a:t>医科大学（施設名）</a:t>
            </a: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1506582" y="4074568"/>
            <a:ext cx="9144000" cy="854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>
                <a:latin typeface="MS Gothic" charset="-128"/>
                <a:ea typeface="MS Gothic" charset="-128"/>
                <a:cs typeface="MS Gothic" charset="-128"/>
              </a:rPr>
              <a:t>東京　太郎（氏名）</a:t>
            </a: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1506582" y="5289909"/>
            <a:ext cx="9144000" cy="854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000" dirty="0">
                <a:latin typeface="MS Gothic" charset="-128"/>
                <a:ea typeface="MS Gothic" charset="-128"/>
                <a:cs typeface="MS Gothic" charset="-128"/>
              </a:rPr>
              <a:t>筆頭演者は○○○○（筆頭演者の基幹学会名を記載）の指針・細則に従い</a:t>
            </a:r>
            <a:r>
              <a:rPr lang="en-US" altLang="ja-JP" sz="2000" dirty="0">
                <a:latin typeface="MS Gothic" charset="-128"/>
                <a:ea typeface="MS Gothic" charset="-128"/>
                <a:cs typeface="MS Gothic" charset="-128"/>
              </a:rPr>
              <a:t>COI</a:t>
            </a:r>
            <a:r>
              <a:rPr lang="ja-JP" altLang="en-US" sz="2000" dirty="0">
                <a:latin typeface="MS Gothic" charset="-128"/>
                <a:ea typeface="MS Gothic" charset="-128"/>
                <a:cs typeface="MS Gothic" charset="-128"/>
              </a:rPr>
              <a:t>自己申告を完了しています。　</a:t>
            </a:r>
          </a:p>
        </p:txBody>
      </p:sp>
    </p:spTree>
    <p:extLst>
      <p:ext uri="{BB962C8B-B14F-4D97-AF65-F5344CB8AC3E}">
        <p14:creationId xmlns:p14="http://schemas.microsoft.com/office/powerpoint/2010/main" val="1717815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06582" y="394753"/>
            <a:ext cx="9144000" cy="1158240"/>
          </a:xfrm>
        </p:spPr>
        <p:txBody>
          <a:bodyPr>
            <a:normAutofit/>
          </a:bodyPr>
          <a:lstStyle/>
          <a:p>
            <a:r>
              <a:rPr kumimoji="1" lang="ja-JP" altLang="en-US" sz="5400" dirty="0">
                <a:latin typeface="MS Gothic" charset="-128"/>
                <a:ea typeface="MS Gothic" charset="-128"/>
                <a:cs typeface="MS Gothic" charset="-128"/>
              </a:rPr>
              <a:t>筆頭演者の</a:t>
            </a:r>
            <a:r>
              <a:rPr lang="en-US" altLang="ja-JP" sz="5400" dirty="0">
                <a:latin typeface="MS Gothic" charset="-128"/>
                <a:ea typeface="MS Gothic" charset="-128"/>
                <a:cs typeface="MS Gothic" charset="-128"/>
              </a:rPr>
              <a:t>COI</a:t>
            </a:r>
            <a:r>
              <a:rPr lang="ja-JP" altLang="en-US" sz="5400" dirty="0">
                <a:latin typeface="MS Gothic" charset="-128"/>
                <a:ea typeface="MS Gothic" charset="-128"/>
                <a:cs typeface="MS Gothic" charset="-128"/>
              </a:rPr>
              <a:t>開示</a:t>
            </a:r>
            <a:endParaRPr kumimoji="1" lang="ja-JP" altLang="en-US" sz="5400" dirty="0">
              <a:latin typeface="MS Gothic" charset="-128"/>
              <a:ea typeface="MS Gothic" charset="-128"/>
              <a:cs typeface="MS Gothic" charset="-128"/>
            </a:endParaRPr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1352915" y="1532056"/>
            <a:ext cx="9144000" cy="8544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dirty="0">
                <a:latin typeface="MS Gothic" charset="-128"/>
                <a:ea typeface="MS Gothic" charset="-128"/>
                <a:cs typeface="MS Gothic" charset="-128"/>
              </a:rPr>
              <a:t>本発表に関して開示すべき</a:t>
            </a:r>
            <a:r>
              <a:rPr lang="en-US" altLang="ja-JP" sz="3200" dirty="0">
                <a:latin typeface="MS Gothic" charset="-128"/>
                <a:ea typeface="MS Gothic" charset="-128"/>
                <a:cs typeface="MS Gothic" charset="-128"/>
              </a:rPr>
              <a:t>COI</a:t>
            </a:r>
            <a:r>
              <a:rPr lang="ja-JP" altLang="en-US" sz="3200" dirty="0">
                <a:latin typeface="MS Gothic" charset="-128"/>
                <a:ea typeface="MS Gothic" charset="-128"/>
                <a:cs typeface="MS Gothic" charset="-128"/>
              </a:rPr>
              <a:t>は以下のとおりです。</a:t>
            </a:r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1506582" y="5868644"/>
            <a:ext cx="9144000" cy="854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>
                <a:latin typeface="MS Gothic" charset="-128"/>
                <a:ea typeface="MS Gothic" charset="-128"/>
                <a:cs typeface="MS Gothic" charset="-128"/>
              </a:rPr>
              <a:t>東京　</a:t>
            </a:r>
            <a:r>
              <a:rPr lang="ja-JP" altLang="en-US" sz="4000" dirty="0">
                <a:latin typeface="MS Gothic" charset="-128"/>
                <a:ea typeface="MS Gothic" charset="-128"/>
                <a:cs typeface="MS Gothic" charset="-128"/>
              </a:rPr>
              <a:t>太郎（氏名）</a:t>
            </a:r>
          </a:p>
        </p:txBody>
      </p:sp>
      <p:sp>
        <p:nvSpPr>
          <p:cNvPr id="7" name="タイトル 1"/>
          <p:cNvSpPr txBox="1">
            <a:spLocks/>
          </p:cNvSpPr>
          <p:nvPr/>
        </p:nvSpPr>
        <p:spPr>
          <a:xfrm>
            <a:off x="2636382" y="2539332"/>
            <a:ext cx="3288533" cy="2461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2800" dirty="0">
                <a:latin typeface="MS Gothic" charset="-128"/>
                <a:ea typeface="MS Gothic" charset="-128"/>
                <a:cs typeface="MS Gothic" charset="-128"/>
              </a:rPr>
              <a:t>1.</a:t>
            </a:r>
            <a:r>
              <a:rPr lang="ja-JP" altLang="en-US" sz="2800" dirty="0">
                <a:latin typeface="MS Gothic" charset="-128"/>
                <a:ea typeface="MS Gothic" charset="-128"/>
                <a:cs typeface="MS Gothic" charset="-128"/>
              </a:rPr>
              <a:t>役員、顧問職</a:t>
            </a:r>
            <a:endParaRPr lang="en-US" altLang="ja-JP" sz="2800" dirty="0">
              <a:latin typeface="MS Gothic" charset="-128"/>
              <a:ea typeface="MS Gothic" charset="-128"/>
              <a:cs typeface="MS Gothic" charset="-128"/>
            </a:endParaRPr>
          </a:p>
          <a:p>
            <a:pPr algn="l"/>
            <a:r>
              <a:rPr lang="en-US" altLang="ja-JP" sz="2800" dirty="0">
                <a:latin typeface="MS Gothic" charset="-128"/>
                <a:ea typeface="MS Gothic" charset="-128"/>
                <a:cs typeface="MS Gothic" charset="-128"/>
              </a:rPr>
              <a:t>2.</a:t>
            </a:r>
            <a:r>
              <a:rPr lang="ja-JP" altLang="en-US" sz="2800" dirty="0">
                <a:latin typeface="MS Gothic" charset="-128"/>
                <a:ea typeface="MS Gothic" charset="-128"/>
                <a:cs typeface="MS Gothic" charset="-128"/>
              </a:rPr>
              <a:t>株の保有</a:t>
            </a:r>
            <a:endParaRPr lang="en-US" altLang="ja-JP" sz="2800" dirty="0">
              <a:latin typeface="MS Gothic" charset="-128"/>
              <a:ea typeface="MS Gothic" charset="-128"/>
              <a:cs typeface="MS Gothic" charset="-128"/>
            </a:endParaRPr>
          </a:p>
          <a:p>
            <a:pPr algn="l"/>
            <a:r>
              <a:rPr lang="en-US" altLang="ja-JP" sz="2800" dirty="0">
                <a:latin typeface="MS Gothic" charset="-128"/>
                <a:ea typeface="MS Gothic" charset="-128"/>
                <a:cs typeface="MS Gothic" charset="-128"/>
              </a:rPr>
              <a:t>3.</a:t>
            </a:r>
            <a:r>
              <a:rPr lang="ja-JP" altLang="en-US" sz="2800" dirty="0">
                <a:latin typeface="MS Gothic" charset="-128"/>
                <a:ea typeface="MS Gothic" charset="-128"/>
                <a:cs typeface="MS Gothic" charset="-128"/>
              </a:rPr>
              <a:t>特許権使用料</a:t>
            </a:r>
            <a:endParaRPr lang="en-US" altLang="ja-JP" sz="2800" dirty="0">
              <a:latin typeface="MS Gothic" charset="-128"/>
              <a:ea typeface="MS Gothic" charset="-128"/>
              <a:cs typeface="MS Gothic" charset="-128"/>
            </a:endParaRPr>
          </a:p>
          <a:p>
            <a:pPr algn="l"/>
            <a:r>
              <a:rPr lang="en-US" altLang="ja-JP" sz="2800" dirty="0">
                <a:latin typeface="MS Gothic" charset="-128"/>
                <a:ea typeface="MS Gothic" charset="-128"/>
                <a:cs typeface="MS Gothic" charset="-128"/>
              </a:rPr>
              <a:t>4.</a:t>
            </a:r>
            <a:r>
              <a:rPr lang="ja-JP" altLang="en-US" sz="2800" dirty="0">
                <a:latin typeface="MS Gothic" charset="-128"/>
                <a:ea typeface="MS Gothic" charset="-128"/>
                <a:cs typeface="MS Gothic" charset="-128"/>
              </a:rPr>
              <a:t>講演料</a:t>
            </a:r>
            <a:endParaRPr lang="en-US" altLang="ja-JP" sz="2800" dirty="0">
              <a:latin typeface="MS Gothic" charset="-128"/>
              <a:ea typeface="MS Gothic" charset="-128"/>
              <a:cs typeface="MS Gothic" charset="-128"/>
            </a:endParaRPr>
          </a:p>
          <a:p>
            <a:pPr algn="l"/>
            <a:r>
              <a:rPr lang="en-US" altLang="ja-JP" sz="2800" dirty="0">
                <a:latin typeface="MS Gothic" charset="-128"/>
                <a:ea typeface="MS Gothic" charset="-128"/>
                <a:cs typeface="MS Gothic" charset="-128"/>
              </a:rPr>
              <a:t>5.</a:t>
            </a:r>
            <a:r>
              <a:rPr lang="ja-JP" altLang="en-US" sz="2800" dirty="0">
                <a:latin typeface="MS Gothic" charset="-128"/>
                <a:ea typeface="MS Gothic" charset="-128"/>
                <a:cs typeface="MS Gothic" charset="-128"/>
              </a:rPr>
              <a:t>原稿料</a:t>
            </a:r>
            <a:endParaRPr lang="en-US" altLang="ja-JP" sz="2800" dirty="0">
              <a:latin typeface="MS Gothic" charset="-128"/>
              <a:ea typeface="MS Gothic" charset="-128"/>
              <a:cs typeface="MS Gothic" charset="-128"/>
            </a:endParaRPr>
          </a:p>
          <a:p>
            <a:pPr algn="l"/>
            <a:r>
              <a:rPr lang="en-US" altLang="ja-JP" sz="2800" dirty="0">
                <a:latin typeface="MS Gothic" charset="-128"/>
                <a:ea typeface="MS Gothic" charset="-128"/>
                <a:cs typeface="MS Gothic" charset="-128"/>
              </a:rPr>
              <a:t>6.</a:t>
            </a:r>
            <a:r>
              <a:rPr lang="ja-JP" altLang="en-US" sz="2800" dirty="0">
                <a:latin typeface="MS Gothic" charset="-128"/>
                <a:ea typeface="MS Gothic" charset="-128"/>
                <a:cs typeface="MS Gothic" charset="-128"/>
              </a:rPr>
              <a:t>研究費</a:t>
            </a:r>
          </a:p>
        </p:txBody>
      </p:sp>
      <p:sp>
        <p:nvSpPr>
          <p:cNvPr id="8" name="タイトル 1"/>
          <p:cNvSpPr txBox="1">
            <a:spLocks/>
          </p:cNvSpPr>
          <p:nvPr/>
        </p:nvSpPr>
        <p:spPr>
          <a:xfrm>
            <a:off x="6467602" y="2539332"/>
            <a:ext cx="3288533" cy="2461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800" dirty="0">
                <a:latin typeface="MS Gothic" charset="-128"/>
                <a:ea typeface="MS Gothic" charset="-128"/>
                <a:cs typeface="MS Gothic" charset="-128"/>
              </a:rPr>
              <a:t>なし</a:t>
            </a:r>
            <a:endParaRPr lang="en-US" altLang="ja-JP" sz="2800" dirty="0">
              <a:latin typeface="MS Gothic" charset="-128"/>
              <a:ea typeface="MS Gothic" charset="-128"/>
              <a:cs typeface="MS Gothic" charset="-128"/>
            </a:endParaRPr>
          </a:p>
          <a:p>
            <a:pPr algn="l"/>
            <a:r>
              <a:rPr lang="ja-JP" altLang="en-US" sz="2800" dirty="0">
                <a:latin typeface="MS Gothic" charset="-128"/>
                <a:ea typeface="MS Gothic" charset="-128"/>
                <a:cs typeface="MS Gothic" charset="-128"/>
              </a:rPr>
              <a:t>なし</a:t>
            </a:r>
            <a:endParaRPr lang="en-US" altLang="ja-JP" sz="2800" dirty="0">
              <a:latin typeface="MS Gothic" charset="-128"/>
              <a:ea typeface="MS Gothic" charset="-128"/>
              <a:cs typeface="MS Gothic" charset="-128"/>
            </a:endParaRPr>
          </a:p>
          <a:p>
            <a:pPr algn="l"/>
            <a:r>
              <a:rPr lang="ja-JP" altLang="en-US" sz="2800" dirty="0">
                <a:latin typeface="MS Gothic" charset="-128"/>
                <a:ea typeface="MS Gothic" charset="-128"/>
                <a:cs typeface="MS Gothic" charset="-128"/>
              </a:rPr>
              <a:t>なし</a:t>
            </a:r>
            <a:endParaRPr lang="en-US" altLang="ja-JP" sz="2800" dirty="0">
              <a:latin typeface="MS Gothic" charset="-128"/>
              <a:ea typeface="MS Gothic" charset="-128"/>
              <a:cs typeface="MS Gothic" charset="-128"/>
            </a:endParaRPr>
          </a:p>
          <a:p>
            <a:pPr algn="l"/>
            <a:r>
              <a:rPr lang="ja-JP" altLang="en-US" sz="2800" dirty="0">
                <a:latin typeface="MS Gothic" charset="-128"/>
                <a:ea typeface="MS Gothic" charset="-128"/>
                <a:cs typeface="MS Gothic" charset="-128"/>
              </a:rPr>
              <a:t>あり（○○製薬）なし</a:t>
            </a:r>
            <a:endParaRPr lang="en-US" altLang="ja-JP" sz="2800" dirty="0">
              <a:latin typeface="MS Gothic" charset="-128"/>
              <a:ea typeface="MS Gothic" charset="-128"/>
              <a:cs typeface="MS Gothic" charset="-128"/>
            </a:endParaRPr>
          </a:p>
          <a:p>
            <a:pPr algn="l"/>
            <a:r>
              <a:rPr lang="ja-JP" altLang="en-US" sz="2800" dirty="0">
                <a:latin typeface="MS Gothic" charset="-128"/>
                <a:ea typeface="MS Gothic" charset="-128"/>
                <a:cs typeface="MS Gothic" charset="-128"/>
              </a:rPr>
              <a:t>あり（○○製薬）</a:t>
            </a:r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1352915" y="5153335"/>
            <a:ext cx="9144000" cy="854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4000" dirty="0">
                <a:latin typeface="MS Gothic" charset="-128"/>
                <a:ea typeface="MS Gothic" charset="-128"/>
                <a:cs typeface="MS Gothic" charset="-128"/>
              </a:rPr>
              <a:t>日本脳神経</a:t>
            </a:r>
            <a:r>
              <a:rPr lang="en-US" altLang="ja-JP" sz="4000" dirty="0">
                <a:latin typeface="MS Gothic" charset="-128"/>
                <a:ea typeface="MS Gothic" charset="-128"/>
                <a:cs typeface="MS Gothic" charset="-128"/>
              </a:rPr>
              <a:t>CI</a:t>
            </a:r>
            <a:r>
              <a:rPr lang="ja-JP" altLang="en-US" sz="4000" dirty="0">
                <a:latin typeface="MS Gothic" charset="-128"/>
                <a:ea typeface="MS Gothic" charset="-128"/>
                <a:cs typeface="MS Gothic" charset="-128"/>
              </a:rPr>
              <a:t>医科大学（施設名）</a:t>
            </a:r>
          </a:p>
        </p:txBody>
      </p:sp>
    </p:spTree>
    <p:extLst>
      <p:ext uri="{BB962C8B-B14F-4D97-AF65-F5344CB8AC3E}">
        <p14:creationId xmlns:p14="http://schemas.microsoft.com/office/powerpoint/2010/main" val="186369651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119</Words>
  <Application>Microsoft Office PowerPoint</Application>
  <PresentationFormat>ワイド画面</PresentationFormat>
  <Paragraphs>19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MS Gothic</vt:lpstr>
      <vt:lpstr>Yu Gothic</vt:lpstr>
      <vt:lpstr>Yu Gothic Light</vt:lpstr>
      <vt:lpstr>Arial</vt:lpstr>
      <vt:lpstr>ホワイト</vt:lpstr>
      <vt:lpstr>（演題名）</vt:lpstr>
      <vt:lpstr>筆頭演者のCOI開示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（演題名）</dc:title>
  <dc:creator>及川 智幸</dc:creator>
  <cp:lastModifiedBy>古井芳枝</cp:lastModifiedBy>
  <cp:revision>4</cp:revision>
  <dcterms:created xsi:type="dcterms:W3CDTF">2020-09-30T01:13:33Z</dcterms:created>
  <dcterms:modified xsi:type="dcterms:W3CDTF">2021-11-16T06:31:31Z</dcterms:modified>
</cp:coreProperties>
</file>